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82f5c3d2e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82f5c3d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782f5c3d2e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731dea40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731dea4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8731dea40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fbb772f18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7fbb772f1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7fbb772f18_1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7fbb772f1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7fbb772f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7fbb772f1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4b5a7b4f7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84b5a7b4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84b5a7b4f7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4b5a7b4f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4b5a7b4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84b5a7b4f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fda43cef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fda43ce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7fda43cef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82f5c3d2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82f5c3d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782f5c3d2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82f5c3d2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82f5c3d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782f5c3d2e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>
  <p:cSld name="Заголовок и объект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9CC2E5">
                <a:alpha val="1568"/>
              </a:srgbClr>
            </a:gs>
            <a:gs pos="100000">
              <a:srgbClr val="DDEAF6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177206" y="4555131"/>
            <a:ext cx="1727573" cy="483040"/>
            <a:chOff x="107414" y="4557831"/>
            <a:chExt cx="2303783" cy="644525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107414" y="4557831"/>
              <a:ext cx="428625" cy="506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"/>
            <p:cNvSpPr txBox="1"/>
            <p:nvPr/>
          </p:nvSpPr>
          <p:spPr>
            <a:xfrm>
              <a:off x="536038" y="4617152"/>
              <a:ext cx="1875159" cy="585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b="0" i="0" lang="ru-RU" sz="6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Московский государственный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ru-RU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технический</a:t>
              </a:r>
              <a:r>
                <a:rPr b="0" i="0" lang="ru-RU" sz="6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университет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b="0" i="0" lang="ru-RU" sz="6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им. Н.Э. Баумана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25146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76199">
              <a:srgbClr val="808080">
                <a:alpha val="74509"/>
              </a:srgbClr>
            </a:outerShdw>
          </a:effectLst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1075" y="4529138"/>
            <a:ext cx="614363" cy="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2966263" y="4634225"/>
            <a:ext cx="14604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Кафедра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«Инженерная графика»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1276251" y="2805181"/>
            <a:ext cx="6858000" cy="1577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Группа ИУ6-22Б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Люляев Иван Александрович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Инженерная графика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6790474" y="4399000"/>
            <a:ext cx="230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преподаватель: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Эрастова Е.С</a:t>
            </a:r>
            <a:r>
              <a:rPr lang="ru-RU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350" y="152400"/>
            <a:ext cx="334748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0" y="0"/>
            <a:ext cx="19065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ДЗ-3 Спецификация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750950" y="4182225"/>
            <a:ext cx="740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16.05.20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3025"/>
            <a:ext cx="8839198" cy="29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140625" y="59200"/>
            <a:ext cx="1827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3 модуль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7858500" y="4461750"/>
            <a:ext cx="740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17.05.20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-4" y="-9"/>
            <a:ext cx="13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Штуцер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06.04.20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50" y="64200"/>
            <a:ext cx="7203200" cy="452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/>
        </p:nvSpPr>
        <p:spPr>
          <a:xfrm>
            <a:off x="119625" y="159500"/>
            <a:ext cx="944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Деталь 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Эскиз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650" y="104550"/>
            <a:ext cx="64515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/>
        </p:nvSpPr>
        <p:spPr>
          <a:xfrm>
            <a:off x="8512875" y="4887100"/>
            <a:ext cx="944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1</a:t>
            </a:r>
            <a:r>
              <a:rPr lang="ru-RU" sz="1100">
                <a:solidFill>
                  <a:schemeClr val="dk1"/>
                </a:solidFill>
              </a:rPr>
              <a:t>6.04.20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875" y="96250"/>
            <a:ext cx="684311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/>
          <p:nvPr/>
        </p:nvSpPr>
        <p:spPr>
          <a:xfrm>
            <a:off x="119625" y="159500"/>
            <a:ext cx="944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Деталь 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Чертеж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275" y="152400"/>
            <a:ext cx="4655105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/>
        </p:nvSpPr>
        <p:spPr>
          <a:xfrm>
            <a:off x="119625" y="159500"/>
            <a:ext cx="944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Деталь 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Задание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/>
        </p:nvSpPr>
        <p:spPr>
          <a:xfrm>
            <a:off x="119625" y="159500"/>
            <a:ext cx="944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Деталь 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Эскиз</a:t>
            </a:r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400" y="51800"/>
            <a:ext cx="6732552" cy="50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/>
        </p:nvSpPr>
        <p:spPr>
          <a:xfrm>
            <a:off x="140625" y="59200"/>
            <a:ext cx="1827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 модуль</a:t>
            </a:r>
            <a:endParaRPr/>
          </a:p>
        </p:txBody>
      </p:sp>
      <p:sp>
        <p:nvSpPr>
          <p:cNvPr id="74" name="Google Shape;74;p10"/>
          <p:cNvSpPr txBox="1"/>
          <p:nvPr/>
        </p:nvSpPr>
        <p:spPr>
          <a:xfrm>
            <a:off x="8318400" y="4721675"/>
            <a:ext cx="740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22</a:t>
            </a:r>
            <a:r>
              <a:rPr lang="ru-RU" sz="1100">
                <a:solidFill>
                  <a:schemeClr val="dk1"/>
                </a:solidFill>
              </a:rPr>
              <a:t>.04.20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75" name="Google Shape;7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5" y="630600"/>
            <a:ext cx="8906099" cy="338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800" y="152400"/>
            <a:ext cx="6752250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/>
        </p:nvSpPr>
        <p:spPr>
          <a:xfrm>
            <a:off x="133025" y="317775"/>
            <a:ext cx="1559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ДЗ-3 Сборочный чертеж</a:t>
            </a:r>
            <a:endParaRPr/>
          </a:p>
        </p:txBody>
      </p:sp>
      <p:sp>
        <p:nvSpPr>
          <p:cNvPr id="83" name="Google Shape;83;p11"/>
          <p:cNvSpPr txBox="1"/>
          <p:nvPr/>
        </p:nvSpPr>
        <p:spPr>
          <a:xfrm>
            <a:off x="750950" y="4174825"/>
            <a:ext cx="740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16</a:t>
            </a:r>
            <a:r>
              <a:rPr lang="ru-RU" sz="1100">
                <a:solidFill>
                  <a:schemeClr val="dk1"/>
                </a:solidFill>
              </a:rPr>
              <a:t>.05.20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175" y="152400"/>
            <a:ext cx="707681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/>
        </p:nvSpPr>
        <p:spPr>
          <a:xfrm>
            <a:off x="51750" y="152400"/>
            <a:ext cx="1896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ДЗ-3 Соединение деталей с винтом</a:t>
            </a:r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750950" y="4174825"/>
            <a:ext cx="740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</a:rPr>
              <a:t>16.05.20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